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5" r:id="rId3"/>
    <p:sldId id="258" r:id="rId4"/>
    <p:sldId id="264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06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20CB9-B877-4792-A521-45BE24C41C85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61148-481E-4C37-BBE1-B137862AC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519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6999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«Детский сад № 28»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916832"/>
            <a:ext cx="7416824" cy="4104456"/>
          </a:xfrm>
        </p:spPr>
        <p:txBody>
          <a:bodyPr>
            <a:normAutofit fontScale="70000" lnSpcReduction="20000"/>
          </a:bodyPr>
          <a:lstStyle/>
          <a:p>
            <a:r>
              <a:rPr lang="ru-RU" sz="5700" b="1" smtClean="0">
                <a:solidFill>
                  <a:srgbClr val="FF0000"/>
                </a:solidFill>
                <a:latin typeface="Monotype Corsiva" pitchFamily="66" charset="0"/>
              </a:rPr>
              <a:t>Фотоотчёт по тематической неделе с 15.03.2021 по 19.03.2021 г. </a:t>
            </a:r>
          </a:p>
          <a:p>
            <a:r>
              <a:rPr lang="ru-RU" sz="5700" b="1" smtClean="0">
                <a:solidFill>
                  <a:srgbClr val="7030A0"/>
                </a:solidFill>
                <a:latin typeface="Monotype Corsiva" pitchFamily="66" charset="0"/>
              </a:rPr>
              <a:t>«Дорожная грамота для детей»</a:t>
            </a:r>
          </a:p>
          <a:p>
            <a:r>
              <a:rPr lang="ru-RU" sz="5700" b="1" smtClean="0">
                <a:solidFill>
                  <a:srgbClr val="7030A0"/>
                </a:solidFill>
                <a:latin typeface="Monotype Corsiva" pitchFamily="66" charset="0"/>
              </a:rPr>
              <a:t>Акция «Родительский патруль»</a:t>
            </a:r>
          </a:p>
          <a:p>
            <a:pPr algn="r"/>
            <a:endParaRPr lang="ru-RU" sz="3400" b="1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r"/>
            <a:endParaRPr lang="ru-RU" sz="2400" b="1" smtClean="0">
              <a:solidFill>
                <a:srgbClr val="7030A0"/>
              </a:solidFill>
            </a:endParaRPr>
          </a:p>
          <a:p>
            <a:pPr algn="r"/>
            <a:endParaRPr lang="ru-RU" sz="2400" b="1" smtClean="0">
              <a:solidFill>
                <a:srgbClr val="7030A0"/>
              </a:solidFill>
            </a:endParaRPr>
          </a:p>
          <a:p>
            <a:pPr algn="r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зам. заведующего по ВМР</a:t>
            </a:r>
          </a:p>
          <a:p>
            <a:pPr algn="r"/>
            <a:r>
              <a:rPr lang="ru-RU" sz="2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Киселева О.В.</a:t>
            </a:r>
          </a:p>
          <a:p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2192400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fsd.multiurok.ru/html/2020/05/03/s_5eaf269cc3a7f/1438471_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5388"/>
            <a:ext cx="2304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34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080120"/>
          </a:xfrm>
        </p:spPr>
        <p:txBody>
          <a:bodyPr>
            <a:noAutofit/>
          </a:bodyPr>
          <a:lstStyle/>
          <a:p>
            <a:r>
              <a:rPr lang="ru-RU" sz="43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НОД</a:t>
            </a:r>
            <a:r>
              <a:rPr lang="ru-RU" sz="6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 детьми</a:t>
            </a:r>
            <a:br>
              <a:rPr lang="ru-RU" sz="6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15.03-18.03.21 Воспитатели: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Коева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Н.М., Орлова Е.Е.</a:t>
            </a:r>
            <a:endParaRPr lang="ru-RU" sz="2400" dirty="0"/>
          </a:p>
        </p:txBody>
      </p:sp>
      <p:pic>
        <p:nvPicPr>
          <p:cNvPr id="4" name="Picture 2" descr="C:\Users\home\Desktop\Фото ПДД\IMG_20210317_092315_resized_20210317_094920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240360" cy="243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ome\Desktop\Фото ПДД\IMG_20210317_092501_resized_20210317_09492006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987" y="1711404"/>
            <a:ext cx="3241405" cy="2431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home\Desktop\Фото ПДД\IMG_20210317_093602_resized_20210317_09491923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08" y="4321134"/>
            <a:ext cx="3120720" cy="2340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home\Desktop\Фото ПДД\IMG_20210317_092600_resized_20210317_0949183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71470"/>
            <a:ext cx="3168352" cy="2205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ds05.infourok.ru/uploads/ex/0577/001206d6-95ae49e1/hello_html_645ed9d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273" y="3056705"/>
            <a:ext cx="1583797" cy="2004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28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Фото ПДД\IMG_20210317_093700_resized_20210317_0949175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0688"/>
            <a:ext cx="3408000" cy="25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5" name="Picture 3" descr="C:\Users\home\Desktop\Фото ПДД\IMG-753068389987a63a74ebdfd16f741f93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1563"/>
            <a:ext cx="3408000" cy="25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6" name="Picture 4" descr="C:\Users\home\Desktop\Фото ПДД\IMG-84e5c3b68101064100c40087b78b6897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14" y="3645024"/>
            <a:ext cx="3408000" cy="25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7" name="Picture 5" descr="C:\Users\home\Desktop\Фото ПДД\IMG-42a8e8e884ef47f8ffe374b96c63b05f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408000" cy="25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" name="Picture 2" descr="https://im0-tub-ru.yandex.net/i?id=e36674aeb5b0eeae1feb99ca0c8dc3f9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9912" y="2735710"/>
            <a:ext cx="1665180" cy="181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96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69039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Викторина </a:t>
            </a:r>
            <a:r>
              <a:rPr lang="ru-RU" b="1" dirty="0" smtClean="0">
                <a:solidFill>
                  <a:srgbClr val="FF0000"/>
                </a:solidFill>
              </a:rPr>
              <a:t>«Дорожная грамота»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3100" b="1" dirty="0" smtClean="0">
                <a:solidFill>
                  <a:srgbClr val="7030A0"/>
                </a:solidFill>
              </a:rPr>
              <a:t>18.03.2021 г. Воспитатель : Николаева И.В.</a:t>
            </a:r>
            <a:endParaRPr lang="ru-RU" sz="3100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421" y="1831745"/>
            <a:ext cx="4464496" cy="335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39144"/>
            <a:ext cx="3328789" cy="249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home\Desktop\20210318_1013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63" y="3933056"/>
            <a:ext cx="3331951" cy="250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mdousait.ucoz.ru/_tbkp/svetofor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akademiarechi.ru/wp-content/uploads/2019/11/pdd-v-kartinkah2-e1573286596305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s://pups.su/wp-content/uploads/2019/01/bezopasnost-na-doroge-dlya-dete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941168"/>
            <a:ext cx="2972697" cy="1672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723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Фото ПДД\IMG-2dad3dc35ecb4013a945e50a043379f6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20" y="260648"/>
            <a:ext cx="3408000" cy="25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ome\Desktop\Фото ПДД\IMG-b9295916535ea535862617ce530808ec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1729"/>
            <a:ext cx="3408000" cy="25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100" name="Picture 4" descr="C:\Users\home\Desktop\Фото ПДД\IMG-2dfbe94a63e03320d61db6eecb4e8981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41729"/>
            <a:ext cx="2214000" cy="29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336039" cy="2504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001" y="3573016"/>
            <a:ext cx="2986157" cy="2242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6165304"/>
            <a:ext cx="5482952" cy="57039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КОНКУРС РИСУНКОВ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«Безопасность на дороге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Акция «Родительский патруль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15-19.03.2021 г.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home\Desktop\Фото ПДД\20210316_0819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2480" y="2305130"/>
            <a:ext cx="4032000" cy="30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ome\Desktop\Фото ПДД\20210316_0822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89232" y="3116912"/>
            <a:ext cx="384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ome\Desktop\Фото ПДД\IMG_20210316_160826_resized_20210316_0411113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791" y="1923051"/>
            <a:ext cx="2808000" cy="37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0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576064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«Дети одеты стильно и на дорогах нас видно!»</a:t>
            </a:r>
            <a:br>
              <a:rPr lang="ru-RU" sz="4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home\Desktop\Фото ПДД\IMG-4a1ba035d151c522b1af01b2007a35b3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17018"/>
            <a:ext cx="28575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ome\Desktop\Фото ПДД\IMG-ea4314b14df75e4c5f1ec3305c22d412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63083"/>
            <a:ext cx="28575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810" y="5018944"/>
            <a:ext cx="2251137" cy="1500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avtomarket-samara.ru/upload/iblock/276/276590eeeec80930474a8a2812104f6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1677"/>
            <a:ext cx="952500" cy="95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marketpic/364755/market_XX_pV7cicEP3xN5zZCSQvg/ori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553" y="942430"/>
            <a:ext cx="1484005" cy="1415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57112"/>
            <a:ext cx="1128886" cy="2508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home\Desktop\20210318_16100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2711" y="4694706"/>
            <a:ext cx="2228622" cy="1671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home\Desktop\20210318_16073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03521" y="4527317"/>
            <a:ext cx="230425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6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1760" y="332656"/>
            <a:ext cx="6417734" cy="939801"/>
          </a:xfrm>
        </p:spPr>
        <p:txBody>
          <a:bodyPr>
            <a:normAutofit fontScale="77500" lnSpcReduction="20000"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ФЛИКЕР-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3000" b="1" dirty="0" smtClean="0">
                <a:solidFill>
                  <a:srgbClr val="FFC000"/>
                </a:solidFill>
              </a:rPr>
              <a:t>НЕОБХОДИМОСТЬ, КОТОРАЯ  СПАСЁТ    ЖИЗНЬ ВАШЕМУ РЕБЁНКУ</a:t>
            </a:r>
            <a:endParaRPr lang="ru-RU" sz="3000" b="1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00" y="504393"/>
            <a:ext cx="2088232" cy="278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432" y="2085662"/>
            <a:ext cx="2494469" cy="332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79" y="3645024"/>
            <a:ext cx="2220838" cy="296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64476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home\Desktop\IMG-c5ff1a05a6b060b7ae9f1cb5cd8142c6-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4523135" cy="209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stron-sport.ru/images/site/input/svetootraz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40" y="5125582"/>
            <a:ext cx="1122295" cy="1496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755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388</TotalTime>
  <Words>89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МБДОУ «Детский сад № 28»</vt:lpstr>
      <vt:lpstr>НОД с детьми 15.03-18.03.21 Воспитатели: Коева Н.М., Орлова Е.Е.</vt:lpstr>
      <vt:lpstr>Презентация PowerPoint</vt:lpstr>
      <vt:lpstr>Викторина «Дорожная грамота» 18.03.2021 г. Воспитатель : Николаева И.В.</vt:lpstr>
      <vt:lpstr>КОНКУРС РИСУНКОВ  «Безопасность на дороге»</vt:lpstr>
      <vt:lpstr>Акция «Родительский патруль» 15-19.03.2021 г.</vt:lpstr>
      <vt:lpstr>«Дети одеты стильно и на дорогах нас видно!»    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19</cp:revision>
  <dcterms:created xsi:type="dcterms:W3CDTF">2021-03-17T07:46:41Z</dcterms:created>
  <dcterms:modified xsi:type="dcterms:W3CDTF">2021-03-19T06:23:02Z</dcterms:modified>
</cp:coreProperties>
</file>