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6858000" cy="9906000" type="A4"/>
  <p:notesSz cx="6858000" cy="9144000"/>
  <p:custDataLst>
    <p:tags r:id="rId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2026" y="-81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60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20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81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41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01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62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22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82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CD41-AD07-471B-8A3F-2FC5C99C524F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9FBC-5C4F-44AC-BCAF-D67C3897E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2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CD41-AD07-471B-8A3F-2FC5C99C524F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9FBC-5C4F-44AC-BCAF-D67C3897E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01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CD41-AD07-471B-8A3F-2FC5C99C524F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9FBC-5C4F-44AC-BCAF-D67C3897E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02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CD41-AD07-471B-8A3F-2FC5C99C524F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9FBC-5C4F-44AC-BCAF-D67C3897E40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6858000" cy="2248700"/>
          </a:xfrm>
          <a:prstGeom prst="rect">
            <a:avLst/>
          </a:prstGeom>
          <a:solidFill>
            <a:srgbClr val="FF99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/>
          </a:p>
        </p:txBody>
      </p:sp>
    </p:spTree>
    <p:extLst>
      <p:ext uri="{BB962C8B-B14F-4D97-AF65-F5344CB8AC3E}">
        <p14:creationId xmlns:p14="http://schemas.microsoft.com/office/powerpoint/2010/main" val="2844679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5778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</p:spPr>
        <p:txBody>
          <a:bodyPr anchor="b"/>
          <a:lstStyle>
            <a:lvl1pPr marL="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1pPr>
            <a:lvl2pPr marL="660352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20703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3pPr>
            <a:lvl4pPr marL="1981057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4pPr>
            <a:lvl5pPr marL="2641409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5pPr>
            <a:lvl6pPr marL="3301760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6pPr>
            <a:lvl7pPr marL="3962112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7pPr>
            <a:lvl8pPr marL="4622464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8pPr>
            <a:lvl9pPr marL="5282816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CD41-AD07-471B-8A3F-2FC5C99C524F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9FBC-5C4F-44AC-BCAF-D67C3897E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962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4044"/>
            </a:lvl1pPr>
            <a:lvl2pPr>
              <a:defRPr sz="3467"/>
            </a:lvl2pPr>
            <a:lvl3pPr>
              <a:defRPr sz="2889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4044"/>
            </a:lvl1pPr>
            <a:lvl2pPr>
              <a:defRPr sz="3467"/>
            </a:lvl2pPr>
            <a:lvl3pPr>
              <a:defRPr sz="2889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CD41-AD07-471B-8A3F-2FC5C99C524F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9FBC-5C4F-44AC-BCAF-D67C3897E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550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52" indent="0">
              <a:buNone/>
              <a:defRPr sz="2889" b="1"/>
            </a:lvl2pPr>
            <a:lvl3pPr marL="1320703" indent="0">
              <a:buNone/>
              <a:defRPr sz="2600" b="1"/>
            </a:lvl3pPr>
            <a:lvl4pPr marL="1981057" indent="0">
              <a:buNone/>
              <a:defRPr sz="2311" b="1"/>
            </a:lvl4pPr>
            <a:lvl5pPr marL="2641409" indent="0">
              <a:buNone/>
              <a:defRPr sz="2311" b="1"/>
            </a:lvl5pPr>
            <a:lvl6pPr marL="3301760" indent="0">
              <a:buNone/>
              <a:defRPr sz="2311" b="1"/>
            </a:lvl6pPr>
            <a:lvl7pPr marL="3962112" indent="0">
              <a:buNone/>
              <a:defRPr sz="2311" b="1"/>
            </a:lvl7pPr>
            <a:lvl8pPr marL="4622464" indent="0">
              <a:buNone/>
              <a:defRPr sz="2311" b="1"/>
            </a:lvl8pPr>
            <a:lvl9pPr marL="5282816" indent="0">
              <a:buNone/>
              <a:defRPr sz="231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3467"/>
            </a:lvl1pPr>
            <a:lvl2pPr>
              <a:defRPr sz="2889"/>
            </a:lvl2pPr>
            <a:lvl3pPr>
              <a:defRPr sz="2600"/>
            </a:lvl3pPr>
            <a:lvl4pPr>
              <a:defRPr sz="2311"/>
            </a:lvl4pPr>
            <a:lvl5pPr>
              <a:defRPr sz="2311"/>
            </a:lvl5pPr>
            <a:lvl6pPr>
              <a:defRPr sz="2311"/>
            </a:lvl6pPr>
            <a:lvl7pPr>
              <a:defRPr sz="2311"/>
            </a:lvl7pPr>
            <a:lvl8pPr>
              <a:defRPr sz="2311"/>
            </a:lvl8pPr>
            <a:lvl9pPr>
              <a:defRPr sz="231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52" indent="0">
              <a:buNone/>
              <a:defRPr sz="2889" b="1"/>
            </a:lvl2pPr>
            <a:lvl3pPr marL="1320703" indent="0">
              <a:buNone/>
              <a:defRPr sz="2600" b="1"/>
            </a:lvl3pPr>
            <a:lvl4pPr marL="1981057" indent="0">
              <a:buNone/>
              <a:defRPr sz="2311" b="1"/>
            </a:lvl4pPr>
            <a:lvl5pPr marL="2641409" indent="0">
              <a:buNone/>
              <a:defRPr sz="2311" b="1"/>
            </a:lvl5pPr>
            <a:lvl6pPr marL="3301760" indent="0">
              <a:buNone/>
              <a:defRPr sz="2311" b="1"/>
            </a:lvl6pPr>
            <a:lvl7pPr marL="3962112" indent="0">
              <a:buNone/>
              <a:defRPr sz="2311" b="1"/>
            </a:lvl7pPr>
            <a:lvl8pPr marL="4622464" indent="0">
              <a:buNone/>
              <a:defRPr sz="2311" b="1"/>
            </a:lvl8pPr>
            <a:lvl9pPr marL="5282816" indent="0">
              <a:buNone/>
              <a:defRPr sz="231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3467"/>
            </a:lvl1pPr>
            <a:lvl2pPr>
              <a:defRPr sz="2889"/>
            </a:lvl2pPr>
            <a:lvl3pPr>
              <a:defRPr sz="2600"/>
            </a:lvl3pPr>
            <a:lvl4pPr>
              <a:defRPr sz="2311"/>
            </a:lvl4pPr>
            <a:lvl5pPr>
              <a:defRPr sz="2311"/>
            </a:lvl5pPr>
            <a:lvl6pPr>
              <a:defRPr sz="2311"/>
            </a:lvl6pPr>
            <a:lvl7pPr>
              <a:defRPr sz="2311"/>
            </a:lvl7pPr>
            <a:lvl8pPr>
              <a:defRPr sz="2311"/>
            </a:lvl8pPr>
            <a:lvl9pPr>
              <a:defRPr sz="231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CD41-AD07-471B-8A3F-2FC5C99C524F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9FBC-5C4F-44AC-BCAF-D67C3897E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263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CD41-AD07-471B-8A3F-2FC5C99C524F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9FBC-5C4F-44AC-BCAF-D67C3897E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861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CD41-AD07-471B-8A3F-2FC5C99C524F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9FBC-5C4F-44AC-BCAF-D67C3897E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629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</p:spPr>
        <p:txBody>
          <a:bodyPr anchor="b"/>
          <a:lstStyle>
            <a:lvl1pPr algn="l">
              <a:defRPr sz="2889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</p:spPr>
        <p:txBody>
          <a:bodyPr/>
          <a:lstStyle>
            <a:lvl1pPr marL="0" indent="0">
              <a:buNone/>
              <a:defRPr sz="2022"/>
            </a:lvl1pPr>
            <a:lvl2pPr marL="660352" indent="0">
              <a:buNone/>
              <a:defRPr sz="1733"/>
            </a:lvl2pPr>
            <a:lvl3pPr marL="1320703" indent="0">
              <a:buNone/>
              <a:defRPr sz="1444"/>
            </a:lvl3pPr>
            <a:lvl4pPr marL="1981057" indent="0">
              <a:buNone/>
              <a:defRPr sz="1300"/>
            </a:lvl4pPr>
            <a:lvl5pPr marL="2641409" indent="0">
              <a:buNone/>
              <a:defRPr sz="1300"/>
            </a:lvl5pPr>
            <a:lvl6pPr marL="3301760" indent="0">
              <a:buNone/>
              <a:defRPr sz="1300"/>
            </a:lvl6pPr>
            <a:lvl7pPr marL="3962112" indent="0">
              <a:buNone/>
              <a:defRPr sz="1300"/>
            </a:lvl7pPr>
            <a:lvl8pPr marL="4622464" indent="0">
              <a:buNone/>
              <a:defRPr sz="1300"/>
            </a:lvl8pPr>
            <a:lvl9pPr marL="5282816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CD41-AD07-471B-8A3F-2FC5C99C524F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9FBC-5C4F-44AC-BCAF-D67C3897E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519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889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4622"/>
            </a:lvl1pPr>
            <a:lvl2pPr marL="660352" indent="0">
              <a:buNone/>
              <a:defRPr sz="4044"/>
            </a:lvl2pPr>
            <a:lvl3pPr marL="1320703" indent="0">
              <a:buNone/>
              <a:defRPr sz="3467"/>
            </a:lvl3pPr>
            <a:lvl4pPr marL="1981057" indent="0">
              <a:buNone/>
              <a:defRPr sz="2889"/>
            </a:lvl4pPr>
            <a:lvl5pPr marL="2641409" indent="0">
              <a:buNone/>
              <a:defRPr sz="2889"/>
            </a:lvl5pPr>
            <a:lvl6pPr marL="3301760" indent="0">
              <a:buNone/>
              <a:defRPr sz="2889"/>
            </a:lvl6pPr>
            <a:lvl7pPr marL="3962112" indent="0">
              <a:buNone/>
              <a:defRPr sz="2889"/>
            </a:lvl7pPr>
            <a:lvl8pPr marL="4622464" indent="0">
              <a:buNone/>
              <a:defRPr sz="2889"/>
            </a:lvl8pPr>
            <a:lvl9pPr marL="5282816" indent="0">
              <a:buNone/>
              <a:defRPr sz="2889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2022"/>
            </a:lvl1pPr>
            <a:lvl2pPr marL="660352" indent="0">
              <a:buNone/>
              <a:defRPr sz="1733"/>
            </a:lvl2pPr>
            <a:lvl3pPr marL="1320703" indent="0">
              <a:buNone/>
              <a:defRPr sz="1444"/>
            </a:lvl3pPr>
            <a:lvl4pPr marL="1981057" indent="0">
              <a:buNone/>
              <a:defRPr sz="1300"/>
            </a:lvl4pPr>
            <a:lvl5pPr marL="2641409" indent="0">
              <a:buNone/>
              <a:defRPr sz="1300"/>
            </a:lvl5pPr>
            <a:lvl6pPr marL="3301760" indent="0">
              <a:buNone/>
              <a:defRPr sz="1300"/>
            </a:lvl6pPr>
            <a:lvl7pPr marL="3962112" indent="0">
              <a:buNone/>
              <a:defRPr sz="1300"/>
            </a:lvl7pPr>
            <a:lvl8pPr marL="4622464" indent="0">
              <a:buNone/>
              <a:defRPr sz="1300"/>
            </a:lvl8pPr>
            <a:lvl9pPr marL="5282816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CD41-AD07-471B-8A3F-2FC5C99C524F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9FBC-5C4F-44AC-BCAF-D67C3897E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715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1CD41-AD07-471B-8A3F-2FC5C99C524F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E9FBC-5C4F-44AC-BCAF-D67C3897E40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9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20703" rtl="0" eaLnBrk="1" latinLnBrk="0" hangingPunct="1"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5265" indent="-495265" algn="l" defTabSz="1320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4622" kern="1200">
          <a:solidFill>
            <a:schemeClr val="tx1"/>
          </a:solidFill>
          <a:latin typeface="+mn-lt"/>
          <a:ea typeface="+mn-ea"/>
          <a:cs typeface="+mn-cs"/>
        </a:defRPr>
      </a:lvl1pPr>
      <a:lvl2pPr marL="1073072" indent="-412720" algn="l" defTabSz="1320703" rtl="0" eaLnBrk="1" latinLnBrk="0" hangingPunct="1">
        <a:spcBef>
          <a:spcPct val="20000"/>
        </a:spcBef>
        <a:buFont typeface="Arial" panose="020B0604020202020204" pitchFamily="34" charset="0"/>
        <a:buChar char="–"/>
        <a:defRPr sz="4044" kern="1200">
          <a:solidFill>
            <a:schemeClr val="tx1"/>
          </a:solidFill>
          <a:latin typeface="+mn-lt"/>
          <a:ea typeface="+mn-ea"/>
          <a:cs typeface="+mn-cs"/>
        </a:defRPr>
      </a:lvl2pPr>
      <a:lvl3pPr marL="1650880" indent="-330177" algn="l" defTabSz="1320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311232" indent="-330177" algn="l" defTabSz="132070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89" kern="1200">
          <a:solidFill>
            <a:schemeClr val="tx1"/>
          </a:solidFill>
          <a:latin typeface="+mn-lt"/>
          <a:ea typeface="+mn-ea"/>
          <a:cs typeface="+mn-cs"/>
        </a:defRPr>
      </a:lvl4pPr>
      <a:lvl5pPr marL="2971584" indent="-330177" algn="l" defTabSz="1320703" rtl="0" eaLnBrk="1" latinLnBrk="0" hangingPunct="1">
        <a:spcBef>
          <a:spcPct val="20000"/>
        </a:spcBef>
        <a:buFont typeface="Arial" panose="020B0604020202020204" pitchFamily="34" charset="0"/>
        <a:buChar char="»"/>
        <a:defRPr sz="2889" kern="1200">
          <a:solidFill>
            <a:schemeClr val="tx1"/>
          </a:solidFill>
          <a:latin typeface="+mn-lt"/>
          <a:ea typeface="+mn-ea"/>
          <a:cs typeface="+mn-cs"/>
        </a:defRPr>
      </a:lvl5pPr>
      <a:lvl6pPr marL="3631937" indent="-330177" algn="l" defTabSz="1320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6pPr>
      <a:lvl7pPr marL="4292289" indent="-330177" algn="l" defTabSz="1320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7pPr>
      <a:lvl8pPr marL="4952641" indent="-330177" algn="l" defTabSz="1320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8pPr>
      <a:lvl9pPr marL="5612992" indent="-330177" algn="l" defTabSz="1320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2070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52" algn="l" defTabSz="132070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03" algn="l" defTabSz="132070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057" algn="l" defTabSz="132070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409" algn="l" defTabSz="132070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760" algn="l" defTabSz="132070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112" algn="l" defTabSz="132070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464" algn="l" defTabSz="132070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2816" algn="l" defTabSz="132070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3CC2557-7573-4F6A-8225-0CDF44A76A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8" y="-1354618"/>
            <a:ext cx="7029400" cy="287535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BFC7344-3F72-4D3B-971D-B3468437E41F}"/>
              </a:ext>
            </a:extLst>
          </p:cNvPr>
          <p:cNvSpPr/>
          <p:nvPr/>
        </p:nvSpPr>
        <p:spPr>
          <a:xfrm>
            <a:off x="2643860" y="1154586"/>
            <a:ext cx="1604929" cy="400110"/>
          </a:xfrm>
          <a:prstGeom prst="rect">
            <a:avLst/>
          </a:prstGeom>
          <a:noFill/>
        </p:spPr>
        <p:txBody>
          <a:bodyPr wrap="none" lIns="91441" tIns="45720" rIns="91441" bIns="45720">
            <a:spAutoFit/>
          </a:bodyPr>
          <a:lstStyle/>
          <a:p>
            <a:pPr algn="ctr"/>
            <a:r>
              <a:rPr lang="ru-RU" sz="2000" b="1" i="1" dirty="0">
                <a:ln w="0"/>
                <a:solidFill>
                  <a:srgbClr val="C00000"/>
                </a:solidFill>
                <a:latin typeface="Bookman Old Style" panose="02050604050505020204" pitchFamily="18" charset="0"/>
              </a:rPr>
              <a:t>16 марта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CD123EC-DFE9-4B27-A1F1-AB6A099529E2}"/>
              </a:ext>
            </a:extLst>
          </p:cNvPr>
          <p:cNvSpPr/>
          <p:nvPr/>
        </p:nvSpPr>
        <p:spPr>
          <a:xfrm>
            <a:off x="2634870" y="5480743"/>
            <a:ext cx="1604929" cy="400110"/>
          </a:xfrm>
          <a:prstGeom prst="rect">
            <a:avLst/>
          </a:prstGeom>
          <a:noFill/>
        </p:spPr>
        <p:txBody>
          <a:bodyPr wrap="none" lIns="91441" tIns="45720" rIns="91441" bIns="45720">
            <a:spAutoFit/>
          </a:bodyPr>
          <a:lstStyle/>
          <a:p>
            <a:pPr algn="ctr"/>
            <a:r>
              <a:rPr lang="ru-RU" sz="2000" b="1" i="1" dirty="0">
                <a:ln w="0"/>
                <a:solidFill>
                  <a:srgbClr val="C00000"/>
                </a:solidFill>
                <a:latin typeface="Bookman Old Style" panose="02050604050505020204" pitchFamily="18" charset="0"/>
              </a:rPr>
              <a:t>17 марта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9C60C3E-1FD6-4EE3-95AF-53D08D753C09}"/>
              </a:ext>
            </a:extLst>
          </p:cNvPr>
          <p:cNvSpPr/>
          <p:nvPr/>
        </p:nvSpPr>
        <p:spPr>
          <a:xfrm>
            <a:off x="8335" y="723860"/>
            <a:ext cx="6823341" cy="523220"/>
          </a:xfrm>
          <a:prstGeom prst="rect">
            <a:avLst/>
          </a:prstGeom>
          <a:noFill/>
        </p:spPr>
        <p:txBody>
          <a:bodyPr wrap="square" lIns="91441" tIns="45720" rIns="91441" bIns="45720">
            <a:spAutoFit/>
          </a:bodyPr>
          <a:lstStyle/>
          <a:p>
            <a:pPr algn="ctr"/>
            <a:r>
              <a:rPr lang="ru-RU" sz="1400" b="1" i="1" dirty="0">
                <a:ln w="0"/>
                <a:solidFill>
                  <a:srgbClr val="C00000"/>
                </a:solidFill>
                <a:latin typeface="Bookman Old Style" panose="02050604050505020204" pitchFamily="18" charset="0"/>
              </a:rPr>
              <a:t>Уважаемые жители п. Гусевский</a:t>
            </a:r>
          </a:p>
          <a:p>
            <a:pPr algn="ctr"/>
            <a:r>
              <a:rPr lang="ru-RU" sz="1400" b="1" i="1" dirty="0">
                <a:ln w="0"/>
                <a:solidFill>
                  <a:srgbClr val="C00000"/>
                </a:solidFill>
                <a:latin typeface="Bookman Old Style" panose="02050604050505020204" pitchFamily="18" charset="0"/>
              </a:rPr>
              <a:t>Приглашаем вас на праздничные мероприятия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37448D1-2AD7-4FA4-9448-5E24453C089E}"/>
              </a:ext>
            </a:extLst>
          </p:cNvPr>
          <p:cNvSpPr/>
          <p:nvPr/>
        </p:nvSpPr>
        <p:spPr>
          <a:xfrm>
            <a:off x="26323" y="1516985"/>
            <a:ext cx="6805353" cy="4160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10:00-11:00</a:t>
            </a:r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Мастер-класс «Кукла-оберег»</a:t>
            </a:r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ru-RU" sz="1200" b="1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МБДОУ «Детский сад № 28»)</a:t>
            </a:r>
          </a:p>
          <a:p>
            <a:pPr algn="ctr">
              <a:spcAft>
                <a:spcPts val="0"/>
              </a:spcAft>
            </a:pPr>
            <a:endParaRPr lang="ru-RU" sz="500" b="1" i="1" dirty="0">
              <a:solidFill>
                <a:srgbClr val="C00000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ru-RU" sz="1200" b="1" i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11:00-13:00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i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Торговая ярмарка </a:t>
            </a:r>
            <a:endParaRPr lang="ru-RU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i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(продажа свежей выпечки, изделий ручной работы и др.)</a:t>
            </a:r>
            <a:endParaRPr lang="ru-RU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i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(МБОУ «ООШ № 14», МБДОУ «Детский сад № 28»)</a:t>
            </a:r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500" b="1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RU" sz="5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13:00 -14:00</a:t>
            </a:r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Мастер-класс «Воздушный шар»</a:t>
            </a:r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ru-RU" sz="1200" b="1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МБДОУ «Детский сад № 28»)</a:t>
            </a:r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500" b="1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RU" sz="5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14:00-15:00</a:t>
            </a:r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Собрание родителей учащихся 9 класса</a:t>
            </a:r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«Подготовка к ОГЭ 2024» (МБОУ «ООШ № 14»)</a:t>
            </a:r>
          </a:p>
          <a:p>
            <a:pPr algn="ctr">
              <a:spcAft>
                <a:spcPts val="0"/>
              </a:spcAft>
            </a:pPr>
            <a:endParaRPr lang="ru-RU" sz="500" b="1" i="1" dirty="0">
              <a:solidFill>
                <a:srgbClr val="C00000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15:00-16:00</a:t>
            </a:r>
          </a:p>
          <a:p>
            <a:pPr algn="ctr">
              <a:spcAft>
                <a:spcPts val="0"/>
              </a:spcAft>
            </a:pPr>
            <a:r>
              <a:rPr lang="ru-RU" sz="1200" b="1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Спортивные соревнования «Охотники и утки» </a:t>
            </a:r>
          </a:p>
          <a:p>
            <a:pPr algn="ctr">
              <a:spcAft>
                <a:spcPts val="0"/>
              </a:spcAft>
            </a:pPr>
            <a:r>
              <a:rPr lang="ru-RU" sz="1200" b="1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среди учащихся 1-4 классов (МБОУ «ООШ № 14»)</a:t>
            </a:r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5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16:00-17:00</a:t>
            </a:r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Школа первоклассного родителя (собрание родителей будущих первоклассников)</a:t>
            </a:r>
            <a:r>
              <a:rPr lang="ru-RU" sz="1200" b="1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1200" b="1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МБОУ «ООШ № 14»)</a:t>
            </a:r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DF5AB50-10B6-44DE-B09B-FE01673B6C07}"/>
              </a:ext>
            </a:extLst>
          </p:cNvPr>
          <p:cNvSpPr/>
          <p:nvPr/>
        </p:nvSpPr>
        <p:spPr>
          <a:xfrm>
            <a:off x="8335" y="5834465"/>
            <a:ext cx="6858000" cy="4167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i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11:00-13:00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i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Торговая ярмарка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i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(продажа свежей выпечки, изделий ручной работы и др.)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i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(МБОУ «ООШ № 14», МБДОУ «Детский сад № 28»)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1334770" algn="l"/>
                <a:tab pos="3939540" algn="l"/>
              </a:tabLst>
            </a:pPr>
            <a:r>
              <a:rPr lang="ru-RU" sz="500" b="1" i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1334770" algn="l"/>
                <a:tab pos="3939540" algn="l"/>
              </a:tabLst>
            </a:pPr>
            <a:r>
              <a:rPr lang="ru-RU" sz="1200" b="1" i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11:00 -12:00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1334770" algn="l"/>
                <a:tab pos="3939540" algn="l"/>
              </a:tabLst>
            </a:pPr>
            <a:r>
              <a:rPr lang="ru-RU" sz="1200" b="1" i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Мастер-класс «Изготовление фигур из воздушных шаров»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1334770" algn="l"/>
                <a:tab pos="3939540" algn="l"/>
              </a:tabLst>
            </a:pPr>
            <a:r>
              <a:rPr lang="ru-RU" sz="1200" b="1" i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(МБОУ «ООШ № 14»)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1334770" algn="l"/>
                <a:tab pos="3939540" algn="l"/>
              </a:tabLst>
            </a:pPr>
            <a:r>
              <a:rPr lang="ru-RU" sz="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1334770" algn="l"/>
                <a:tab pos="3939540" algn="l"/>
              </a:tabLst>
            </a:pPr>
            <a:r>
              <a:rPr lang="ru-RU" sz="1200" b="1" i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12:00-13:00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1334770" algn="l"/>
                <a:tab pos="3939540" algn="l"/>
              </a:tabLst>
            </a:pPr>
            <a:r>
              <a:rPr lang="ru-RU" sz="1200" b="1" i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Мастер-класс «Пасхальный оригами-зайчик»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1334770" algn="l"/>
                <a:tab pos="3939540" algn="l"/>
              </a:tabLst>
            </a:pPr>
            <a:r>
              <a:rPr lang="ru-RU" sz="1200" b="1" i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(МБОУ «ООШ № 14»)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1334770" algn="l"/>
                <a:tab pos="3939540" algn="l"/>
              </a:tabLst>
            </a:pPr>
            <a:r>
              <a:rPr lang="ru-RU" sz="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1334770" algn="l"/>
                <a:tab pos="3939540" algn="l"/>
              </a:tabLst>
            </a:pPr>
            <a:r>
              <a:rPr lang="ru-RU" sz="1200" b="1" i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12:00-14:00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1334770" algn="l"/>
                <a:tab pos="3939540" algn="l"/>
              </a:tabLst>
            </a:pPr>
            <a:r>
              <a:rPr lang="ru-RU" sz="1200" b="1" i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Концертно-развлекательная программа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1334770" algn="l"/>
                <a:tab pos="3939540" algn="l"/>
              </a:tabLst>
            </a:pPr>
            <a:r>
              <a:rPr lang="ru-RU" sz="1200" b="1" i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участием воспитанников МБДОУ «Детский сад № 28»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1334770" algn="l"/>
                <a:tab pos="3939540" algn="l"/>
              </a:tabLst>
            </a:pPr>
            <a:r>
              <a:rPr lang="ru-RU" sz="1200" b="1" i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учащихся МБОУ «ООШ № 14»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1334770" algn="l"/>
                <a:tab pos="3939540" algn="l"/>
              </a:tabLst>
            </a:pPr>
            <a:r>
              <a:rPr lang="ru-RU" sz="1200" b="1" i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(МБУК «ЕСКЦ» клуб поселка Гусевский)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1334770" algn="l"/>
                <a:tab pos="3939540" algn="l"/>
              </a:tabLst>
            </a:pPr>
            <a:r>
              <a:rPr lang="ru-RU" sz="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1334770" algn="l"/>
                <a:tab pos="3939540" algn="l"/>
              </a:tabLst>
            </a:pPr>
            <a:r>
              <a:rPr lang="ru-RU" sz="1200" b="1" i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14:00-15:00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1334770" algn="l"/>
                <a:tab pos="3939540" algn="l"/>
              </a:tabLst>
            </a:pPr>
            <a:r>
              <a:rPr lang="ru-RU" sz="1200" b="1" i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Спортивный час «Волейбол»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1334770" algn="l"/>
                <a:tab pos="3939540" algn="l"/>
              </a:tabLst>
            </a:pPr>
            <a:r>
              <a:rPr lang="ru-RU" sz="1200" b="1" i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 и дети (МБОУ «ООШ № 14»)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142008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5ae7a830b2c1ab21ce5afc74728cf91e79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238</Words>
  <Application>Microsoft Office PowerPoint</Application>
  <PresentationFormat>Лист A4 (210x297 мм)</PresentationFormat>
  <Paragraphs>50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Bookman Old Style</vt:lpstr>
      <vt:lpstr>Calibri</vt:lpstr>
      <vt:lpstr>Times New Roman</vt:lpstr>
      <vt:lpstr>Тема Office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obstinate</dc:creator>
  <cp:lastModifiedBy>User</cp:lastModifiedBy>
  <cp:revision>7</cp:revision>
  <cp:lastPrinted>2024-02-28T08:47:15Z</cp:lastPrinted>
  <dcterms:created xsi:type="dcterms:W3CDTF">2017-01-23T14:45:24Z</dcterms:created>
  <dcterms:modified xsi:type="dcterms:W3CDTF">2024-02-28T08:49:47Z</dcterms:modified>
</cp:coreProperties>
</file>